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8B752-2C05-4116-AE0D-0477A674966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FB91B9-4156-4A1A-8714-29BF2E6F036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143932" cy="178595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Времена года</a:t>
            </a:r>
            <a:endParaRPr lang="ru-RU" sz="6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143380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Выполнил(а):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festival.1september.ru/articles/566037/f_clip_image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643865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3286124"/>
            <a:ext cx="314327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Кого вы видите?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3286124"/>
            <a:ext cx="328614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Кто летит первым?</a:t>
            </a:r>
            <a:endParaRPr lang="ru-RU" sz="2400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3929066"/>
            <a:ext cx="328614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А вторым?</a:t>
            </a:r>
            <a:endParaRPr lang="ru-RU" sz="2400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929198"/>
            <a:ext cx="321471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Проследите глазами путь каждой птицы.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000504"/>
            <a:ext cx="314327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Кто узнал и назовет этих птиц?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06" y="5143512"/>
            <a:ext cx="3357586" cy="128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Возьмите карандаши</a:t>
            </a:r>
            <a:r>
              <a:rPr lang="ru-RU" sz="2400" dirty="0" smtClean="0"/>
              <a:t>. </a:t>
            </a:r>
            <a:r>
              <a:rPr lang="ru-RU" sz="2400" dirty="0"/>
              <a:t>Проверьте себя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4744" y="4500570"/>
            <a:ext cx="328614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А третьим? 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esna-dlya-detey-detsada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3786214" cy="5710588"/>
          </a:xfr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818" y="1500174"/>
            <a:ext cx="3357586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Наступила </a:t>
            </a:r>
            <a:r>
              <a:rPr lang="ru-RU" sz="2400" dirty="0"/>
              <a:t>весна, скоро прилетят первые птицы, мы будем встречать </a:t>
            </a:r>
            <a:r>
              <a:rPr lang="ru-RU" sz="2400" dirty="0" smtClean="0"/>
              <a:t>птиц, развешивать </a:t>
            </a:r>
            <a:r>
              <a:rPr lang="ru-RU" sz="2400" dirty="0"/>
              <a:t>скворечники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1220152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642918"/>
            <a:ext cx="6024605" cy="3929090"/>
          </a:xfr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857760"/>
            <a:ext cx="53578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Какое это время года? Почему?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715016"/>
            <a:ext cx="53578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Перечислите летние месяцы.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festival.1september.ru/articles/566037/f_clip_image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929322" y="1142984"/>
            <a:ext cx="300039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Посмотрите на </a:t>
            </a:r>
            <a:r>
              <a:rPr lang="ru-RU" sz="2400" dirty="0" smtClean="0"/>
              <a:t>картину.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2143116"/>
            <a:ext cx="300039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Какое время года изображено на картине?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5000636"/>
            <a:ext cx="528641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Вам нравится данная картина?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9322" y="3714752"/>
            <a:ext cx="300039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Расскажите, что вы видите?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5643578"/>
            <a:ext cx="52864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А что вам не нравится на этой картине?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festival.1september.ru/articles/566037/f_clip_image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53578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857884" y="1142984"/>
            <a:ext cx="2928958" cy="4929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Давайте покажем лето: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Летом </a:t>
            </a:r>
            <a:r>
              <a:rPr lang="ru-RU" sz="2400" dirty="0"/>
              <a:t>тепло, хорошо, весело. 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Мы </a:t>
            </a:r>
            <a:r>
              <a:rPr lang="ru-RU" sz="2400" dirty="0"/>
              <a:t>ходим на </a:t>
            </a:r>
            <a:r>
              <a:rPr lang="ru-RU" sz="2400" dirty="0" smtClean="0"/>
              <a:t>речку.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лаваем 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Ловим рыбу.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</a:t>
            </a:r>
            <a:r>
              <a:rPr lang="ru-RU" sz="2400" dirty="0" smtClean="0"/>
              <a:t>обираем ягоды.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Играем </a:t>
            </a:r>
            <a:r>
              <a:rPr lang="ru-RU" sz="2400" dirty="0"/>
              <a:t>в </a:t>
            </a:r>
            <a:r>
              <a:rPr lang="ru-RU" sz="2400" dirty="0" smtClean="0"/>
              <a:t>мяч.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58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429124" cy="479821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000628" y="1643050"/>
            <a:ext cx="3929090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Какое </a:t>
            </a:r>
            <a:r>
              <a:rPr lang="ru-RU" sz="2400" dirty="0"/>
              <a:t>это время года? Почему?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Перечислите </a:t>
            </a:r>
            <a:r>
              <a:rPr lang="ru-RU" sz="2400" dirty="0"/>
              <a:t>осенние месяцы.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Возьмите </a:t>
            </a:r>
            <a:r>
              <a:rPr lang="ru-RU" sz="2400" dirty="0"/>
              <a:t>широкие конверты. Достаньте содержимое конвертов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festival.1september.ru/articles/566037/f_clip_image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286280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214554"/>
            <a:ext cx="3571900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Делимся на группы.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Посмотрите внимательно картину и запомните ее.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Убираем картину.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Достаем листочки.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Рисуем, что запомнили.</a:t>
            </a:r>
            <a:endParaRPr lang="ru-RU" sz="2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1071570"/>
          </a:xfrm>
        </p:spPr>
        <p:txBody>
          <a:bodyPr/>
          <a:lstStyle/>
          <a:p>
            <a:r>
              <a:rPr lang="ru-RU" dirty="0" smtClean="0"/>
              <a:t>Игра «</a:t>
            </a:r>
            <a:r>
              <a:rPr lang="ru-RU" dirty="0" smtClean="0"/>
              <a:t>Нарисовать по памяти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214422"/>
            <a:ext cx="8215370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гостях у каких времен года мы побывали?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Соберите из частей целую картинку.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Назовите, что у вас получилось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Назовите одним словом.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Мы побывали во всех временах года.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Какое время года вы любите и почему</a:t>
            </a:r>
            <a:r>
              <a:rPr lang="ru-RU" sz="24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Любое время года прекрасно по - своему.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Перечислите последовательность времен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285860"/>
            <a:ext cx="8001056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Наше </a:t>
            </a:r>
            <a:r>
              <a:rPr lang="ru-RU" sz="2400" dirty="0"/>
              <a:t>занятие подошло к концу.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Чем </a:t>
            </a:r>
            <a:r>
              <a:rPr lang="ru-RU" sz="2400" dirty="0"/>
              <a:t>мы сегодня занимались?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Похвалите </a:t>
            </a:r>
            <a:r>
              <a:rPr lang="ru-RU" sz="2400" dirty="0"/>
              <a:t>друг друга.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Изменилось </a:t>
            </a:r>
            <a:r>
              <a:rPr lang="ru-RU" sz="2400" dirty="0"/>
              <a:t>ли у вас настроение. Покажите.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Вы </a:t>
            </a:r>
            <a:r>
              <a:rPr lang="ru-RU" sz="2400" dirty="0"/>
              <a:t>сегодня все молодцы! Времена года передали вам сладкие подарки.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142984"/>
            <a:ext cx="80010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/>
              <a:t>Посмотрите на рисунки.</a:t>
            </a:r>
            <a:endParaRPr lang="ru-RU" sz="2800" dirty="0"/>
          </a:p>
        </p:txBody>
      </p:sp>
      <p:pic>
        <p:nvPicPr>
          <p:cNvPr id="7" name="Рисунок 6" descr="http://festival.1september.ru/articles/566037/f_clip_image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2571763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http://festival.1september.ru/articles/566037/f_clip_image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2814653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28596" y="4857760"/>
            <a:ext cx="835824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dirty="0"/>
              <a:t>Назовите чувства, которые выражают эти 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285860"/>
            <a:ext cx="87154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Вспомните </a:t>
            </a:r>
            <a:r>
              <a:rPr lang="ru-RU" sz="2400" dirty="0"/>
              <a:t>случаи из жизни, когда вы испытывали те или иные эмоции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857496"/>
            <a:ext cx="871543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Покажите ваше настроение.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071942"/>
            <a:ext cx="871543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Давайте улыбнемся друг </a:t>
            </a:r>
            <a:r>
              <a:rPr lang="ru-RU" sz="2400" dirty="0" smtClean="0"/>
              <a:t>другу.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5357826"/>
            <a:ext cx="871543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Мне нравится ваш настрой на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2214554"/>
            <a:ext cx="6643734" cy="250033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Четыре ковра рукодельницы ткут,</a:t>
            </a:r>
            <a:br>
              <a:rPr lang="ru-RU" sz="2400" i="1" dirty="0"/>
            </a:br>
            <a:r>
              <a:rPr lang="ru-RU" sz="2400" i="1" dirty="0"/>
              <a:t>Один за другим их на землю кладут.</a:t>
            </a:r>
            <a:br>
              <a:rPr lang="ru-RU" sz="2400" i="1" dirty="0"/>
            </a:br>
            <a:r>
              <a:rPr lang="ru-RU" sz="2400" i="1" dirty="0"/>
              <a:t>Белый, зеленый, пестрый и желтый.</a:t>
            </a:r>
            <a:br>
              <a:rPr lang="ru-RU" sz="2400" i="1" dirty="0"/>
            </a:br>
            <a:r>
              <a:rPr lang="ru-RU" sz="2400" i="1" dirty="0"/>
              <a:t>Ответ здесь мудреный, ответ вы найдете?</a:t>
            </a:r>
            <a:r>
              <a:rPr lang="ru-RU" sz="2400" dirty="0"/>
              <a:t>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1071546"/>
            <a:ext cx="771530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Прочитайте загадку.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5000636"/>
            <a:ext cx="778674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Что было загадано?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22149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643050"/>
            <a:ext cx="5353588" cy="3857652"/>
          </a:xfr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857232"/>
            <a:ext cx="821537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Посмотрите картинку и назовите все времена года.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02" y="5643578"/>
            <a:ext cx="82868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dirty="0"/>
              <a:t>Вспомните и перечислите основные приметы каждого из времен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1428736"/>
            <a:ext cx="44291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Какое </a:t>
            </a:r>
            <a:r>
              <a:rPr lang="ru-RU" sz="2400" dirty="0"/>
              <a:t>это время года? Почему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2500306"/>
            <a:ext cx="44291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Перечислите зимние месяцы.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9124" y="3500438"/>
            <a:ext cx="44291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Какой месяц зиму начинает, а год заканчивает?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9124" y="4500570"/>
            <a:ext cx="44291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Какой второй зимний месяц?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9124" y="5500702"/>
            <a:ext cx="44291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Какой последний месяц зимы?</a:t>
            </a:r>
          </a:p>
        </p:txBody>
      </p:sp>
      <p:pic>
        <p:nvPicPr>
          <p:cNvPr id="13" name="Рисунок 12" descr="511493.jpg"/>
          <p:cNvPicPr>
            <a:picLocks noChangeAspect="1"/>
          </p:cNvPicPr>
          <p:nvPr/>
        </p:nvPicPr>
        <p:blipFill>
          <a:blip r:embed="rId2" cstate="print"/>
          <a:srcRect l="10068" t="10734" r="5360" b="8765"/>
          <a:stretch>
            <a:fillRect/>
          </a:stretch>
        </p:blipFill>
        <p:spPr>
          <a:xfrm>
            <a:off x="357158" y="2357430"/>
            <a:ext cx="3600475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festival.1september.ru/articles/566037/f_clip_image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8577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072066" y="164305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Посмотрите картинки.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2857496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Назовите, что увидели.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4000504"/>
            <a:ext cx="4000528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Запомните только те предметы, которые мы встречаем или используем зимой.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071678"/>
            <a:ext cx="785818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Возьмите </a:t>
            </a:r>
            <a:r>
              <a:rPr lang="ru-RU" sz="2400" dirty="0"/>
              <a:t>листочки и ручки. Запишите названия тех картинок, которые встречаем или используем зимой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4000504"/>
            <a:ext cx="778674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Этой зимой стояли сильные морозы. Нам было очень холодно. Покажите, как нам было холодно зимой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2571744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Какое </a:t>
            </a:r>
            <a:r>
              <a:rPr lang="ru-RU" sz="2400" dirty="0"/>
              <a:t>это время года? Почему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5072074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Весной мы встречаем птиц.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4942" y="3786190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Перечислите весенние месяцы.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4942" y="1428736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Посмотрите картинку.</a:t>
            </a:r>
            <a:endParaRPr lang="ru-RU" sz="2400" dirty="0"/>
          </a:p>
        </p:txBody>
      </p:sp>
      <p:pic>
        <p:nvPicPr>
          <p:cNvPr id="13" name="Рисунок 12" descr="vesna-dlya-detey-detsada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3571868" cy="542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442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Времена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Игра «Нарисовать по памяти»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Rifat</dc:creator>
  <cp:lastModifiedBy>Rifat</cp:lastModifiedBy>
  <cp:revision>9</cp:revision>
  <dcterms:created xsi:type="dcterms:W3CDTF">2019-01-11T20:29:16Z</dcterms:created>
  <dcterms:modified xsi:type="dcterms:W3CDTF">2019-01-11T21:59:40Z</dcterms:modified>
</cp:coreProperties>
</file>